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8" r:id="rId3"/>
    <p:sldId id="257" r:id="rId4"/>
    <p:sldId id="270" r:id="rId5"/>
    <p:sldId id="258" r:id="rId6"/>
    <p:sldId id="259" r:id="rId7"/>
    <p:sldId id="260" r:id="rId8"/>
    <p:sldId id="262" r:id="rId9"/>
    <p:sldId id="277" r:id="rId10"/>
    <p:sldId id="276" r:id="rId11"/>
    <p:sldId id="278" r:id="rId12"/>
    <p:sldId id="290" r:id="rId13"/>
    <p:sldId id="273" r:id="rId14"/>
    <p:sldId id="274" r:id="rId15"/>
    <p:sldId id="275" r:id="rId16"/>
    <p:sldId id="284" r:id="rId17"/>
    <p:sldId id="280" r:id="rId18"/>
    <p:sldId id="285" r:id="rId19"/>
    <p:sldId id="291" r:id="rId20"/>
    <p:sldId id="279" r:id="rId21"/>
    <p:sldId id="288" r:id="rId22"/>
    <p:sldId id="289" r:id="rId23"/>
    <p:sldId id="283" r:id="rId24"/>
    <p:sldId id="292" r:id="rId25"/>
    <p:sldId id="286" r:id="rId26"/>
    <p:sldId id="293" r:id="rId27"/>
    <p:sldId id="294" r:id="rId28"/>
    <p:sldId id="295" r:id="rId29"/>
    <p:sldId id="296" r:id="rId30"/>
    <p:sldId id="297" r:id="rId31"/>
    <p:sldId id="301" r:id="rId32"/>
    <p:sldId id="298" r:id="rId33"/>
    <p:sldId id="299" r:id="rId34"/>
    <p:sldId id="300" r:id="rId35"/>
    <p:sldId id="307" r:id="rId36"/>
    <p:sldId id="308" r:id="rId37"/>
    <p:sldId id="309" r:id="rId38"/>
    <p:sldId id="310" r:id="rId39"/>
    <p:sldId id="311" r:id="rId40"/>
    <p:sldId id="269" r:id="rId41"/>
    <p:sldId id="263" r:id="rId42"/>
    <p:sldId id="266" r:id="rId43"/>
    <p:sldId id="267" r:id="rId44"/>
    <p:sldId id="264" r:id="rId45"/>
    <p:sldId id="27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0A4B9-6238-114B-BBAB-EF63DD1F1B0A}" type="datetimeFigureOut">
              <a:rPr kumimoji="1" lang="zh-TW" altLang="en-US" smtClean="0"/>
              <a:t>2018/6/28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D6E29-DC38-B44F-A16C-F67CF58AB33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0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3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8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55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4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3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5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41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5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05964-6F27-4DA3-B503-B54E4A94B12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5CBBE-983E-46D6-9AEC-2A0F269A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8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12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12085" y="476250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北科資工系網站</a:t>
            </a:r>
            <a:endParaRPr 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415088" y="1399580"/>
            <a:ext cx="3429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2018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前端網頁程式設計   期末專題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518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5695891" y="1080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頁尾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877622" y="1027453"/>
            <a:ext cx="454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聯絡方式及地址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9249"/>
            <a:ext cx="12192000" cy="25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8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5388114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漢堡選單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3396464" y="1087988"/>
            <a:ext cx="4640046" cy="406995"/>
            <a:chOff x="2899752" y="1592491"/>
            <a:chExt cx="4640046" cy="406995"/>
          </a:xfrm>
        </p:grpSpPr>
        <p:sp>
          <p:nvSpPr>
            <p:cNvPr id="7" name="文字方塊 6"/>
            <p:cNvSpPr txBox="1"/>
            <p:nvPr/>
          </p:nvSpPr>
          <p:spPr>
            <a:xfrm>
              <a:off x="2899752" y="1592491"/>
              <a:ext cx="3144210" cy="406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首頁（</a:t>
              </a:r>
              <a:r>
                <a:rPr lang="en-US" altLang="zh-TW" sz="2000" dirty="0" err="1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index.html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" name="直線箭頭接點 4"/>
            <p:cNvCxnSpPr/>
            <p:nvPr/>
          </p:nvCxnSpPr>
          <p:spPr>
            <a:xfrm>
              <a:off x="5196467" y="1896989"/>
              <a:ext cx="2343331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群組 26"/>
          <p:cNvGrpSpPr/>
          <p:nvPr/>
        </p:nvGrpSpPr>
        <p:grpSpPr>
          <a:xfrm>
            <a:off x="1540204" y="2158885"/>
            <a:ext cx="6496306" cy="400110"/>
            <a:chOff x="1043492" y="2126688"/>
            <a:chExt cx="6496306" cy="400110"/>
          </a:xfrm>
        </p:grpSpPr>
        <p:sp>
          <p:nvSpPr>
            <p:cNvPr id="8" name="文字方塊 7"/>
            <p:cNvSpPr txBox="1"/>
            <p:nvPr/>
          </p:nvSpPr>
          <p:spPr>
            <a:xfrm>
              <a:off x="1043492" y="2126688"/>
              <a:ext cx="500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系所介紹（</a:t>
              </a:r>
              <a:r>
                <a:rPr lang="en-US" altLang="zh-TW" dirty="0" smtClean="0"/>
                <a:t>DepartmentIntroduce.html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箭頭接點 15"/>
            <p:cNvCxnSpPr/>
            <p:nvPr/>
          </p:nvCxnSpPr>
          <p:spPr>
            <a:xfrm>
              <a:off x="5196467" y="2397091"/>
              <a:ext cx="2343331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群組 27"/>
          <p:cNvGrpSpPr/>
          <p:nvPr/>
        </p:nvGrpSpPr>
        <p:grpSpPr>
          <a:xfrm>
            <a:off x="2082797" y="1708909"/>
            <a:ext cx="5953713" cy="400110"/>
            <a:chOff x="1586085" y="2732517"/>
            <a:chExt cx="5953713" cy="400110"/>
          </a:xfrm>
        </p:grpSpPr>
        <p:sp>
          <p:nvSpPr>
            <p:cNvPr id="9" name="文字方塊 8"/>
            <p:cNvSpPr txBox="1"/>
            <p:nvPr/>
          </p:nvSpPr>
          <p:spPr>
            <a:xfrm>
              <a:off x="1586085" y="2732517"/>
              <a:ext cx="4957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公告（</a:t>
              </a:r>
              <a:r>
                <a:rPr lang="en-US" altLang="zh-TW" dirty="0" smtClean="0"/>
                <a:t>Announcement</a:t>
              </a:r>
              <a:r>
                <a: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.html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7" name="直線箭頭接點 16"/>
            <p:cNvCxnSpPr/>
            <p:nvPr/>
          </p:nvCxnSpPr>
          <p:spPr>
            <a:xfrm>
              <a:off x="4683512" y="2983727"/>
              <a:ext cx="2856286" cy="2661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510" y="840017"/>
            <a:ext cx="2725078" cy="4641004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1581374" y="2634862"/>
            <a:ext cx="6496306" cy="400110"/>
            <a:chOff x="1043492" y="2126688"/>
            <a:chExt cx="6496306" cy="400110"/>
          </a:xfrm>
        </p:grpSpPr>
        <p:sp>
          <p:nvSpPr>
            <p:cNvPr id="32" name="文字方塊 31"/>
            <p:cNvSpPr txBox="1"/>
            <p:nvPr/>
          </p:nvSpPr>
          <p:spPr>
            <a:xfrm>
              <a:off x="1043492" y="2126688"/>
              <a:ext cx="500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師資陣容（</a:t>
              </a:r>
              <a:r>
                <a:rPr lang="en-US" altLang="zh-TW" dirty="0" smtClean="0"/>
                <a:t>TeacherIntroduce.html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3" name="直線箭頭接點 15"/>
            <p:cNvCxnSpPr/>
            <p:nvPr/>
          </p:nvCxnSpPr>
          <p:spPr>
            <a:xfrm>
              <a:off x="5196467" y="2397091"/>
              <a:ext cx="2343331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>
            <a:off x="1581374" y="3138751"/>
            <a:ext cx="6496306" cy="400110"/>
            <a:chOff x="1043492" y="2126688"/>
            <a:chExt cx="6496306" cy="400110"/>
          </a:xfrm>
        </p:grpSpPr>
        <p:sp>
          <p:nvSpPr>
            <p:cNvPr id="38" name="文字方塊 37"/>
            <p:cNvSpPr txBox="1"/>
            <p:nvPr/>
          </p:nvSpPr>
          <p:spPr>
            <a:xfrm>
              <a:off x="1043492" y="2126688"/>
              <a:ext cx="500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實驗室介紹（</a:t>
              </a:r>
              <a:r>
                <a:rPr lang="en-US" altLang="zh-TW" dirty="0" smtClean="0"/>
                <a:t>LabIntroduce.html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箭頭接點 15"/>
            <p:cNvCxnSpPr/>
            <p:nvPr/>
          </p:nvCxnSpPr>
          <p:spPr>
            <a:xfrm>
              <a:off x="5196467" y="2397091"/>
              <a:ext cx="2343331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>
            <a:off x="1540204" y="3598425"/>
            <a:ext cx="6496306" cy="400110"/>
            <a:chOff x="1043492" y="2126688"/>
            <a:chExt cx="6496306" cy="400110"/>
          </a:xfrm>
        </p:grpSpPr>
        <p:sp>
          <p:nvSpPr>
            <p:cNvPr id="41" name="文字方塊 40"/>
            <p:cNvSpPr txBox="1"/>
            <p:nvPr/>
          </p:nvSpPr>
          <p:spPr>
            <a:xfrm>
              <a:off x="1043492" y="2126688"/>
              <a:ext cx="500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課程資訊（</a:t>
              </a:r>
              <a:r>
                <a:rPr lang="en-US" altLang="zh-TW" dirty="0" smtClean="0"/>
                <a:t>Course_info.html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2" name="直線箭頭接點 15"/>
            <p:cNvCxnSpPr/>
            <p:nvPr/>
          </p:nvCxnSpPr>
          <p:spPr>
            <a:xfrm>
              <a:off x="5196467" y="2397091"/>
              <a:ext cx="2343331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/>
          <p:cNvGrpSpPr/>
          <p:nvPr/>
        </p:nvGrpSpPr>
        <p:grpSpPr>
          <a:xfrm>
            <a:off x="1581374" y="4034297"/>
            <a:ext cx="6496306" cy="400110"/>
            <a:chOff x="1043492" y="2126688"/>
            <a:chExt cx="6496306" cy="400110"/>
          </a:xfrm>
        </p:grpSpPr>
        <p:sp>
          <p:nvSpPr>
            <p:cNvPr id="46" name="文字方塊 45"/>
            <p:cNvSpPr txBox="1"/>
            <p:nvPr/>
          </p:nvSpPr>
          <p:spPr>
            <a:xfrm>
              <a:off x="1043492" y="2126688"/>
              <a:ext cx="500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研究概況（</a:t>
              </a:r>
              <a:r>
                <a:rPr lang="en-US" altLang="zh-TW" dirty="0" smtClean="0"/>
                <a:t>Research.html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7" name="直線箭頭接點 15"/>
            <p:cNvCxnSpPr/>
            <p:nvPr/>
          </p:nvCxnSpPr>
          <p:spPr>
            <a:xfrm>
              <a:off x="5196467" y="2397091"/>
              <a:ext cx="2343331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>
            <a:off x="1582578" y="4591176"/>
            <a:ext cx="6496306" cy="400110"/>
            <a:chOff x="1043492" y="2126688"/>
            <a:chExt cx="6496306" cy="400110"/>
          </a:xfrm>
        </p:grpSpPr>
        <p:sp>
          <p:nvSpPr>
            <p:cNvPr id="49" name="文字方塊 48"/>
            <p:cNvSpPr txBox="1"/>
            <p:nvPr/>
          </p:nvSpPr>
          <p:spPr>
            <a:xfrm>
              <a:off x="1043492" y="2126688"/>
              <a:ext cx="500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系學會介紹（</a:t>
              </a:r>
              <a:r>
                <a:rPr lang="en-US" altLang="zh-TW" dirty="0" smtClean="0"/>
                <a:t>StudentUnion.html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0" name="直線箭頭接點 15"/>
            <p:cNvCxnSpPr/>
            <p:nvPr/>
          </p:nvCxnSpPr>
          <p:spPr>
            <a:xfrm>
              <a:off x="5196467" y="2397091"/>
              <a:ext cx="2343331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群組 50"/>
          <p:cNvGrpSpPr/>
          <p:nvPr/>
        </p:nvGrpSpPr>
        <p:grpSpPr>
          <a:xfrm>
            <a:off x="1540204" y="5083897"/>
            <a:ext cx="6496306" cy="400110"/>
            <a:chOff x="1043492" y="2126688"/>
            <a:chExt cx="6496306" cy="400110"/>
          </a:xfrm>
        </p:grpSpPr>
        <p:sp>
          <p:nvSpPr>
            <p:cNvPr id="52" name="文字方塊 51"/>
            <p:cNvSpPr txBox="1"/>
            <p:nvPr/>
          </p:nvSpPr>
          <p:spPr>
            <a:xfrm>
              <a:off x="1043492" y="2126688"/>
              <a:ext cx="500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留言板（</a:t>
              </a:r>
              <a:r>
                <a:rPr lang="en-US" altLang="zh-TW" dirty="0" smtClean="0"/>
                <a:t>Contact.html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3" name="直線箭頭接點 15"/>
            <p:cNvCxnSpPr/>
            <p:nvPr/>
          </p:nvCxnSpPr>
          <p:spPr>
            <a:xfrm>
              <a:off x="5196467" y="2397091"/>
              <a:ext cx="2343331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463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1681572" y="14067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展開：</a:t>
            </a:r>
            <a:endParaRPr 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006160" y="140676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HOVER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388114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漢堡選單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75" y="1406769"/>
            <a:ext cx="2288363" cy="40124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10" y="1387299"/>
            <a:ext cx="2339129" cy="39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8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5695891" y="1080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017"/>
            <a:ext cx="7090815" cy="285523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96" y="1251124"/>
            <a:ext cx="7090815" cy="28615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92" y="1668534"/>
            <a:ext cx="7090815" cy="28615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8" y="2085944"/>
            <a:ext cx="7090815" cy="28489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85" y="2490747"/>
            <a:ext cx="7090815" cy="2867841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-215148" y="4906237"/>
            <a:ext cx="45415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使用漂漂的幻燈片吸引使用者繼續瀏覽下去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683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5695891" y="1080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284160" y="1058393"/>
            <a:ext cx="45415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簡單清楚呈現最新消息與競賽獲獎</a:t>
            </a:r>
            <a:endParaRPr lang="en-US" sz="7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3" y="1180364"/>
            <a:ext cx="7122575" cy="383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5695891" y="1080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508987" y="1554206"/>
            <a:ext cx="454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超連結連結到北科圖書館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36641" y="3102634"/>
            <a:ext cx="454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系學會活動活動宣傳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" y="1297240"/>
            <a:ext cx="7480200" cy="39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3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告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574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25" y="2446477"/>
            <a:ext cx="5201536" cy="2808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705551" y="3167179"/>
            <a:ext cx="454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系辦公告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4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388114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748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2353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12192000" cy="204893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9" y="2375296"/>
            <a:ext cx="6316702" cy="2808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877673" y="3156421"/>
            <a:ext cx="454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現況與改革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618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4893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2" y="2258942"/>
            <a:ext cx="6002767" cy="32656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877673" y="3156421"/>
            <a:ext cx="454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照片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171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32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76" y="2221319"/>
            <a:ext cx="4460285" cy="337473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877673" y="3156421"/>
            <a:ext cx="454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實驗室一覽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597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2769577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sz="6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804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569589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課程資訊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9476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4" y="2029929"/>
            <a:ext cx="6243637" cy="344949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372351" y="2714048"/>
            <a:ext cx="454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135785" y="3579499"/>
            <a:ext cx="3014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animate.css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做簡單的動畫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522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69589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課程資訊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3" y="3025775"/>
            <a:ext cx="1549400" cy="635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53397" y="2145937"/>
            <a:ext cx="454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( normal )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856665" y="2145937"/>
            <a:ext cx="454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( hover )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159933" y="2145937"/>
            <a:ext cx="454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( click )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30" y="3025775"/>
            <a:ext cx="1549400" cy="635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000" b="58722" l="37500" r="46493">
                        <a14:foregroundMark x1="39965" y1="54444" x2="44479" y2="54833"/>
                        <a14:foregroundMark x1="43715" y1="53889" x2="39514" y2="56444"/>
                        <a14:foregroundMark x1="42986" y1="55167" x2="38229" y2="5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1" t="51041" r="53698" b="41875"/>
          <a:stretch/>
        </p:blipFill>
        <p:spPr>
          <a:xfrm>
            <a:off x="8655997" y="2897430"/>
            <a:ext cx="1723427" cy="87894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569589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課程資訊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8114629" y="3047535"/>
            <a:ext cx="4541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786960" y="3923744"/>
            <a:ext cx="329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超連結到課程資訊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2599613"/>
            <a:ext cx="8595360" cy="239678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15"/>
            <a:ext cx="12192000" cy="18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8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69589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課程資訊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3" y="3025775"/>
            <a:ext cx="1549400" cy="635000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553397" y="2145937"/>
            <a:ext cx="454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( normal )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856665" y="2145937"/>
            <a:ext cx="454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( hover )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159933" y="2145937"/>
            <a:ext cx="454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( click )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30" y="3025775"/>
            <a:ext cx="1549400" cy="635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000" b="58722" l="37500" r="46493">
                        <a14:foregroundMark x1="39965" y1="54444" x2="44479" y2="54833"/>
                        <a14:foregroundMark x1="43715" y1="53889" x2="39514" y2="56444"/>
                        <a14:foregroundMark x1="42986" y1="55167" x2="38229" y2="5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1" t="51041" r="53698" b="41875"/>
          <a:stretch/>
        </p:blipFill>
        <p:spPr>
          <a:xfrm>
            <a:off x="8655997" y="2897430"/>
            <a:ext cx="1723427" cy="87894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462" y="4298950"/>
            <a:ext cx="1295400" cy="6604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4311650"/>
            <a:ext cx="1295400" cy="635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500" b="72333" l="31111" r="390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98" t="64792" r="61415" b="27685"/>
          <a:stretch/>
        </p:blipFill>
        <p:spPr>
          <a:xfrm>
            <a:off x="8802306" y="4173814"/>
            <a:ext cx="1430808" cy="91067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15"/>
            <a:ext cx="12192000" cy="18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8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334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2" y="2656267"/>
            <a:ext cx="6890794" cy="230838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705838" y="3047535"/>
            <a:ext cx="4541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內容：歷年企劃案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86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研究概況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4046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" y="2250390"/>
            <a:ext cx="6347012" cy="31206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705838" y="3047535"/>
            <a:ext cx="4541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內容：緣起、協助事務、願景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178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研究概況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4046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705838" y="3047535"/>
            <a:ext cx="4541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內容：成員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04" y="2119708"/>
            <a:ext cx="5140697" cy="443708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705838" y="3635279"/>
            <a:ext cx="4541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使用表格的方式呈現姓名、職稱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161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研究概況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318563" y="3004504"/>
            <a:ext cx="4541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及時留言板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27"/>
            <a:ext cx="12192000" cy="20150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76" y="2123085"/>
            <a:ext cx="5553522" cy="326269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18563" y="3715806"/>
            <a:ext cx="454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留下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Name &amp; Message </a:t>
            </a: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Enter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即可留言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577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研究概況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318563" y="3004504"/>
            <a:ext cx="4541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辦公室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27"/>
            <a:ext cx="12192000" cy="201506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00" y="2123086"/>
            <a:ext cx="6185646" cy="32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8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2769577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期中、期末專比較</a:t>
            </a:r>
            <a:endParaRPr lang="en-US" sz="6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78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方塊 21"/>
          <p:cNvSpPr txBox="1"/>
          <p:nvPr/>
        </p:nvSpPr>
        <p:spPr>
          <a:xfrm>
            <a:off x="2392144" y="165606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北科資工系網站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19959" y="215904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</a:t>
            </a:r>
            <a:r>
              <a:rPr lang="zh-TW" altLang="en-US" dirty="0" smtClean="0"/>
              <a:t>      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宣布所有與系上相關的即時資訊，包含系務公告、競賽成績、課程資訊、師資陣容、研究室、系學會等等，並提供聯絡資訊與留言板讓瀏覽者使用。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19959" y="4237573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       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以期中專題為基礎，並加入十大易用性、自適應版型設計、後端資料庫等等期中後教導的課程，將實用性和易用性升級，讓我們的資工系網站在使用上更舒適。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052852" y="3080425"/>
            <a:ext cx="24098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楊永健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課程資訊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28702" y="3080425"/>
            <a:ext cx="24098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楊信致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系所介紹、師資陣容、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338227" y="5996067"/>
            <a:ext cx="24098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周宇天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公告、系學會、研究概況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128661" y="5996067"/>
            <a:ext cx="24098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林彥廷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首頁、聯絡我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們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6522521" y="943195"/>
            <a:ext cx="2022189" cy="2016124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圓角矩形 16"/>
          <p:cNvSpPr/>
          <p:nvPr/>
        </p:nvSpPr>
        <p:spPr>
          <a:xfrm>
            <a:off x="9322872" y="937915"/>
            <a:ext cx="2022189" cy="2016124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圓角矩形 17"/>
          <p:cNvSpPr/>
          <p:nvPr/>
        </p:nvSpPr>
        <p:spPr>
          <a:xfrm>
            <a:off x="6532044" y="3840163"/>
            <a:ext cx="2022189" cy="2016124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圓角矩形 18"/>
          <p:cNvSpPr/>
          <p:nvPr/>
        </p:nvSpPr>
        <p:spPr>
          <a:xfrm>
            <a:off x="9322087" y="3837523"/>
            <a:ext cx="2022189" cy="2016124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44050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接點 20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24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20130" y="864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期中</a:t>
            </a:r>
            <a:r>
              <a:rPr lang="zh-TW" altLang="en-US" dirty="0" smtClean="0"/>
              <a:t>：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31728" y="8400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期末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20130" y="1400601"/>
            <a:ext cx="5517883" cy="36176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99" y="1368405"/>
            <a:ext cx="6085771" cy="29568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99" y="2286775"/>
            <a:ext cx="6085771" cy="18120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0" y="2200514"/>
            <a:ext cx="4600100" cy="193611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09" y="2688554"/>
            <a:ext cx="1786961" cy="304332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289471" y="3055882"/>
            <a:ext cx="3935693" cy="16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將導覽列放在漢堡選單裡面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點開 </a:t>
            </a:r>
            <a:r>
              <a:rPr lang="en-US" altLang="zh-TW" dirty="0" smtClean="0"/>
              <a:t>Menu</a:t>
            </a:r>
            <a:r>
              <a:rPr lang="zh-TW" altLang="en-US" dirty="0" smtClean="0"/>
              <a:t> 後會有簡單的動畫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比較有設計感，不再是陽春的感覺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43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footer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20130" y="864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期中</a:t>
            </a:r>
            <a:r>
              <a:rPr lang="zh-TW" altLang="en-US" dirty="0" smtClean="0"/>
              <a:t>：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20130" y="27424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期末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498759" y="1362404"/>
            <a:ext cx="41665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頁尾改成滿版設計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眼色對比度更高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預留更多空間，使頁尾看起來不會有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窄窄的感覺</a:t>
            </a:r>
            <a:endParaRPr lang="en-US" altLang="zh-TW" dirty="0" smtClean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0" y="3454269"/>
            <a:ext cx="7145960" cy="15118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0" y="1345142"/>
            <a:ext cx="7124956" cy="7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8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20130" y="864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期中</a:t>
            </a:r>
            <a:r>
              <a:rPr lang="zh-TW" altLang="en-US" dirty="0" smtClean="0"/>
              <a:t>：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20130" y="29930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期末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172111" y="3521802"/>
            <a:ext cx="38992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主視覺區採用幻燈片的效果，使內容更加豐富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在幻燈片中簡單說明資工系的核心價值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使用高畫質圖片</a:t>
            </a:r>
            <a:endParaRPr lang="en-US" altLang="zh-TW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0" y="1493386"/>
            <a:ext cx="8633485" cy="123988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0" y="3521802"/>
            <a:ext cx="7438078" cy="31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0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20130" y="864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期中</a:t>
            </a:r>
            <a:r>
              <a:rPr lang="zh-TW" altLang="en-US" dirty="0" smtClean="0"/>
              <a:t>：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748516" y="864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期末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55175" y="4493841"/>
            <a:ext cx="4166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配色上更貼近網頁配色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表格相較於期中專題，不會顯得突兀</a:t>
            </a:r>
            <a:endParaRPr lang="en-US" altLang="zh-TW" dirty="0" smtClean="0"/>
          </a:p>
          <a:p>
            <a:pPr>
              <a:lnSpc>
                <a:spcPct val="200000"/>
              </a:lnSpc>
            </a:pPr>
            <a:endParaRPr lang="en-US" altLang="zh-TW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0" y="1478860"/>
            <a:ext cx="6415292" cy="26874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16" y="1344515"/>
            <a:ext cx="5443484" cy="293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5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20130" y="864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期中</a:t>
            </a:r>
            <a:r>
              <a:rPr lang="zh-TW" altLang="en-US" dirty="0" smtClean="0"/>
              <a:t>：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754111" y="8448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期末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74535" y="4789349"/>
            <a:ext cx="46281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常用網站改成文字超連結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活動快報的圖片大小統一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常用網站與活動快報使用不同的方式顯示</a:t>
            </a:r>
            <a:endParaRPr lang="en-US" altLang="zh-TW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3" y="1318023"/>
            <a:ext cx="6333165" cy="32066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74" y="1354277"/>
            <a:ext cx="5207999" cy="51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5121700" y="108019"/>
            <a:ext cx="194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23925" y="8460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24624" y="8400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期末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5" y="1356595"/>
            <a:ext cx="5893498" cy="356089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67" y="1356595"/>
            <a:ext cx="6167033" cy="3560897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1213713" y="5175783"/>
            <a:ext cx="4166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新外型讓使用者看起來更舒服</a:t>
            </a:r>
            <a:endParaRPr lang="en-US" altLang="zh-TW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背景色的改變使閱讀上不會感到不適</a:t>
            </a:r>
          </a:p>
        </p:txBody>
      </p:sp>
    </p:spTree>
    <p:extLst>
      <p:ext uri="{BB962C8B-B14F-4D97-AF65-F5344CB8AC3E}">
        <p14:creationId xmlns:p14="http://schemas.microsoft.com/office/powerpoint/2010/main" val="3080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14" y="4024163"/>
            <a:ext cx="3271355" cy="197891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4073403" y="101942"/>
            <a:ext cx="414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系所介紹、師資陣容、實驗室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90931" y="7374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91630" y="7313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期末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15" y="1100721"/>
            <a:ext cx="5253970" cy="171691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114" y="1100721"/>
            <a:ext cx="4271179" cy="181575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277" y="2453256"/>
            <a:ext cx="4197032" cy="223559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415" y="4024163"/>
            <a:ext cx="3444972" cy="190470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309" y="2451524"/>
            <a:ext cx="4668761" cy="1850819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9073797" y="4549676"/>
            <a:ext cx="27815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新外型讓使用者看起來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更舒服</a:t>
            </a:r>
            <a:endParaRPr lang="en-US" altLang="zh-TW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背景色的改變使閱讀上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不會感到不適</a:t>
            </a:r>
          </a:p>
        </p:txBody>
      </p:sp>
    </p:spTree>
    <p:extLst>
      <p:ext uri="{BB962C8B-B14F-4D97-AF65-F5344CB8AC3E}">
        <p14:creationId xmlns:p14="http://schemas.microsoft.com/office/powerpoint/2010/main" val="13263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4073403" y="101942"/>
            <a:ext cx="414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課程資訊、研究概況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33843" y="7648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434542" y="7588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期末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/>
          <a:srcRect t="10263" b="9327"/>
          <a:stretch/>
        </p:blipFill>
        <p:spPr>
          <a:xfrm>
            <a:off x="6434541" y="1365745"/>
            <a:ext cx="5073589" cy="238186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43" y="1609851"/>
            <a:ext cx="5087364" cy="1912416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2" y="3997911"/>
            <a:ext cx="5087365" cy="1964427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541" y="3985183"/>
            <a:ext cx="5073590" cy="2161791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952500" y="5949610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微調後的版型看起來更順眼</a:t>
            </a:r>
          </a:p>
        </p:txBody>
      </p:sp>
    </p:spTree>
    <p:extLst>
      <p:ext uri="{BB962C8B-B14F-4D97-AF65-F5344CB8AC3E}">
        <p14:creationId xmlns:p14="http://schemas.microsoft.com/office/powerpoint/2010/main" val="100541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4073403" y="113071"/>
            <a:ext cx="414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系學會簡介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33843" y="10657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434542" y="10597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期末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52500" y="5771606"/>
            <a:ext cx="993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重新設計的系學會簡介，讓你能更清楚聊解系學會，由於新的版型，視覺也有不一樣的衝擊。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2223"/>
          <a:stretch/>
        </p:blipFill>
        <p:spPr>
          <a:xfrm>
            <a:off x="833843" y="1790035"/>
            <a:ext cx="5331317" cy="319162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/>
          <a:srcRect l="9279" r="9608"/>
          <a:stretch/>
        </p:blipFill>
        <p:spPr>
          <a:xfrm>
            <a:off x="6434542" y="1790035"/>
            <a:ext cx="5196840" cy="31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3740962" y="113071"/>
            <a:ext cx="471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新增：留言板、辦公室位子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952500" y="5309940"/>
            <a:ext cx="10477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新增簡單聊天室功能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新增辦公室位子的資訊，運用到內嵌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（由於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免費試用時間短，今早發現已無法使用。）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8" y="1497318"/>
            <a:ext cx="5914707" cy="348182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4"/>
          <a:srcRect l="4838" r="4666"/>
          <a:stretch/>
        </p:blipFill>
        <p:spPr>
          <a:xfrm>
            <a:off x="6329680" y="1497318"/>
            <a:ext cx="5720080" cy="34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2769577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sz="6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70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2769577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佈</a:t>
            </a:r>
            <a:r>
              <a:rPr lang="zh-TW" altLang="en-US" sz="6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局規</a:t>
            </a:r>
            <a:r>
              <a:rPr lang="zh-TW" altLang="en-US" sz="6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劃</a:t>
            </a:r>
            <a:endParaRPr lang="en-US" sz="6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67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804297" y="1496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10698444" y="763688"/>
            <a:ext cx="712142" cy="60751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73" y="763688"/>
            <a:ext cx="1275054" cy="6075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30" y="763688"/>
            <a:ext cx="2794367" cy="607516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54567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電腦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434194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平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板</a:t>
            </a:r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912895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手機：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685184" y="1692031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674020" y="15073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橫幅式廣告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667219" y="1048177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656055" y="8635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導覽漢堡選單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662221" y="3005016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651057" y="28203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4667219" y="3948669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656055" y="37640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常用網站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4661573" y="5076988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50409" y="48923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4667219" y="6337300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656055" y="61526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76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496521" y="1482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課程介紹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954567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電腦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434194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平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板</a:t>
            </a:r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912895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手機：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662369" y="1446117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651205" y="126145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橫幅式廣告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661573" y="1003721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650409" y="8190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661573" y="2130269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650409" y="19456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課程簡介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4661573" y="2979830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650409" y="27951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大學部課程簡介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4661573" y="3924658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50409" y="373999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研究所課程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4661573" y="6489443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650409" y="6304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30" y="763688"/>
            <a:ext cx="2788721" cy="6094312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>
            <a:off x="4662992" y="4869486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651828" y="46848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嵌入式多媒體課程簡介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661573" y="5729281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5650409" y="55446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軟體工程學程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96" y="833838"/>
            <a:ext cx="1500460" cy="6024162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58" y="833838"/>
            <a:ext cx="1146743" cy="60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321393" y="1507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系學會網站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954567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電腦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434194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平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板</a:t>
            </a:r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912895" y="8338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手機：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409502" y="1704181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398338" y="15195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409502" y="1057851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398338" y="87318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導覽漢堡選單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409502" y="2980213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398338" y="27955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緣起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4409502" y="3948669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398338" y="37640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協助事務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4409502" y="4808124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398338" y="46234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願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4409502" y="5823825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398338" y="56391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45" y="833838"/>
            <a:ext cx="2607939" cy="6005010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>
            <a:off x="4409502" y="6582894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398338" y="6398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2" y="833838"/>
            <a:ext cx="1740513" cy="602416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363" y="833838"/>
            <a:ext cx="1373890" cy="60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5482450" y="1268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-30292" y="83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電腦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43124" y="83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平</a:t>
            </a:r>
            <a:r>
              <a:rPr lang="zh-TW" alt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板</a:t>
            </a:r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663500" y="83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手機：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570558" y="2006884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559394" y="18222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橫幅式廣告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577031" y="1162587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565867" y="977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570558" y="4157255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559394" y="39725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系所介紹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4576204" y="6307627"/>
            <a:ext cx="783631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D7D6DD">
                    <a:alpha val="28000"/>
                  </a:srgbClr>
                </a:gs>
                <a:gs pos="34000">
                  <a:schemeClr val="tx2"/>
                </a:gs>
              </a:gsLst>
              <a:lin ang="0" scaled="1"/>
              <a:tileRect/>
            </a:gradFill>
            <a:round/>
            <a:headEnd type="none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565040" y="61229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" y="763688"/>
            <a:ext cx="3886650" cy="60751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04" y="758243"/>
            <a:ext cx="2145373" cy="607516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345" y="758243"/>
            <a:ext cx="1763519" cy="60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953512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THANKS FOR</a:t>
            </a:r>
            <a:r>
              <a:rPr lang="en-US" sz="4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sz="4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YOUR ATTENTION</a:t>
            </a:r>
          </a:p>
          <a:p>
            <a:pPr algn="ctr"/>
            <a:endParaRPr lang="en-US" sz="3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en-US" sz="32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AND</a:t>
            </a:r>
          </a:p>
          <a:p>
            <a:pPr algn="ctr"/>
            <a:endParaRPr lang="en-US" sz="3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en-US" sz="4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PLEASE DON’T ASK TOO MUCH</a:t>
            </a:r>
            <a:endParaRPr lang="en-US" sz="4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40005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9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952500" y="2161133"/>
            <a:ext cx="10391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希望能利用這學期所學，實作出一個更新穎的資工系網站，超脫原本北科資工系網站的樸素，讓潮流結合正規，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在不失去功能與專業感的情況下，打造出我們的資工系網站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我們希望能將平時使用網站時，看到的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流行元素融合在系網站中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，像是切換式的橫幅式廣告、流動式背景等等，產生出有別以往的感覺。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52500" y="1459915"/>
            <a:ext cx="2159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緣起與創作原因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52500" y="4696003"/>
            <a:ext cx="1039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北科資工系網站的版型已經有點老舊，雖然功能非常完整，但使用上有點無趣，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無法抓住瀏覽者的目光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，看起來也不是很舒服，因此針對這個問題，我們希望能透過新穎的功能，增加網頁的豐富度，視覺上有夠多的吸引力，使用時也更方便。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2500" y="3994785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解決現階段何種問題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4050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4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952500" y="2128831"/>
            <a:ext cx="10391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結合學生的創意發想與官方網站的正式，打造一個新的資工系網站，並運用後端資料庫的技術，提供瀏覽者一個即時的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留言版功能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，此外，原本的北科資工系網站是沒有系學會資訊的，系學會資訊僅在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Facebook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上有，考量到新生或是系外學生沒有加入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FB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社團，所以我們將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系學會資訊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直接融入系上網站，讓瀏覽者能更深入的了解北科資工系。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4050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52500" y="1427613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專案特色說明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52500" y="4736301"/>
            <a:ext cx="1039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提供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有意就讀臺北科技大學資工系的高中職學生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相關的升學資訊與師資陣容等等，以及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在校生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關注的系務公告、課程資訊，還有讓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畢業校友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可以了解系上的發展與需求，也提供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想要聯絡系上或是系學會的使用者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聯繫的方式與即時窗口。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2500" y="4035083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目標對象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17" y="5317576"/>
            <a:ext cx="1865341" cy="14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1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952500" y="2313469"/>
            <a:ext cx="1039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即將升學的小明想了解北科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資工有沒有豐富的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舊版：打開北科資工系網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找了一個小時都找不到相關資訊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新版：打開北科資工系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點擊系學會資訊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他要花超過一個小時把活動資訊看完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52500" y="1427613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情境說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52500" y="4920939"/>
            <a:ext cx="1039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小美無意間連結到北科資工系網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：滿滿的文字和無聊的版面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小美馬上就關閉了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新版：動態的圖文資訊以及多樣的功能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小美多花了幾秒參觀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宣傳能力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52500" y="3617204"/>
            <a:ext cx="1039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翰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想與系上或是系學會聯絡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舊版：打開北科資工系網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透過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E-mail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或是電話才能聯絡系上，系學會還要另外開啟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新版：打開北科資工系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點擊聯絡我們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有留言板供瀏覽者使用，多個管理員可以即時回答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44050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專案說明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接點 16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30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38" y="840017"/>
            <a:ext cx="4200525" cy="591502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5440501" y="108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5695891" y="1080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952500" y="704850"/>
            <a:ext cx="103917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43" y="5371004"/>
            <a:ext cx="4943474" cy="148699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877622" y="1027453"/>
            <a:ext cx="454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在幻燈片上時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1832889"/>
            <a:ext cx="12192000" cy="5923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0803"/>
            <a:ext cx="12192000" cy="36301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825234" y="3361904"/>
            <a:ext cx="454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其餘時候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661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1286</Words>
  <Application>Microsoft Office PowerPoint</Application>
  <PresentationFormat>寬螢幕</PresentationFormat>
  <Paragraphs>202</Paragraphs>
  <Slides>45</Slides>
  <Notes>0</Notes>
  <HiddenSlides>5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Yu Gothic UI Semilight</vt:lpstr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YanTing Lin</dc:creator>
  <cp:lastModifiedBy>Kelvin</cp:lastModifiedBy>
  <cp:revision>79</cp:revision>
  <dcterms:created xsi:type="dcterms:W3CDTF">2018-06-20T17:41:21Z</dcterms:created>
  <dcterms:modified xsi:type="dcterms:W3CDTF">2018-06-28T03:56:29Z</dcterms:modified>
</cp:coreProperties>
</file>